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5501" autoAdjust="0"/>
  </p:normalViewPr>
  <p:slideViewPr>
    <p:cSldViewPr snapToGrid="0">
      <p:cViewPr varScale="1">
        <p:scale>
          <a:sx n="88" d="100"/>
          <a:sy n="88" d="100"/>
        </p:scale>
        <p:origin x="1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 algn="ctr">
              <a:defRPr sz="5400"/>
            </a:lvl1pPr>
          </a:lstStyle>
          <a:p>
            <a:r>
              <a:rPr lang="pt-BR" dirty="0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26F34-3E2D-422F-B298-F51EDF26BA28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BDADA-048D-45A8-8F70-D7D4E22F8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52341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26F34-3E2D-422F-B298-F51EDF26BA28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BDADA-048D-45A8-8F70-D7D4E22F8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3102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26F34-3E2D-422F-B298-F51EDF26BA28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BDADA-048D-45A8-8F70-D7D4E22F8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48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26F34-3E2D-422F-B298-F51EDF26BA28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BDADA-048D-45A8-8F70-D7D4E22F8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4111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26F34-3E2D-422F-B298-F51EDF26BA28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BDADA-048D-45A8-8F70-D7D4E22F8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143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26F34-3E2D-422F-B298-F51EDF26BA28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BDADA-048D-45A8-8F70-D7D4E22F8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805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>
            <a:lvl1pPr>
              <a:defRPr u="sng"/>
            </a:lvl1pPr>
          </a:lstStyle>
          <a:p>
            <a:r>
              <a:rPr lang="pt-BR" dirty="0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>
            <a:lvl1pPr marL="342900" indent="-342900">
              <a:buFont typeface="Wingdings 2" panose="05020102010507070707" pitchFamily="18" charset="2"/>
              <a:buChar char=""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buFont typeface="Wingdings 2" panose="05020102010507070707" pitchFamily="18" charset="2"/>
              <a:buChar char="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buFont typeface="Wingdings 2" panose="05020102010507070707" pitchFamily="18" charset="2"/>
              <a:buChar char="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buFont typeface="Wingdings 2" panose="05020102010507070707" pitchFamily="18" charset="2"/>
              <a:buChar char="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buFont typeface="Wingdings 2" panose="05020102010507070707" pitchFamily="18" charset="2"/>
              <a:buChar char="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26F34-3E2D-422F-B298-F51EDF26BA28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BDADA-048D-45A8-8F70-D7D4E22F8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9362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26F34-3E2D-422F-B298-F51EDF26BA28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BDADA-048D-45A8-8F70-D7D4E22F8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2047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26F34-3E2D-422F-B298-F51EDF26BA28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BDADA-048D-45A8-8F70-D7D4E22F8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6083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26F34-3E2D-422F-B298-F51EDF26BA28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BDADA-048D-45A8-8F70-D7D4E22F8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3040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26F34-3E2D-422F-B298-F51EDF26BA28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BDADA-048D-45A8-8F70-D7D4E22F8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469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26F34-3E2D-422F-B298-F51EDF26BA28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BDADA-048D-45A8-8F70-D7D4E22F8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8773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26F34-3E2D-422F-B298-F51EDF26BA28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BDADA-048D-45A8-8F70-D7D4E22F8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217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24026F34-3E2D-422F-B298-F51EDF26BA28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F9CBDADA-048D-45A8-8F70-D7D4E22F8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6314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 dirty="0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24026F34-3E2D-422F-B298-F51EDF26BA28}" type="datetimeFigureOut">
              <a:rPr lang="pt-BR" smtClean="0"/>
              <a:t>21/08/2018</a:t>
            </a:fld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F9CBDADA-048D-45A8-8F70-D7D4E22F8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5421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000" b="1" u="sng" kern="1200">
          <a:solidFill>
            <a:srgbClr val="FEFEFE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99304" y="1638730"/>
            <a:ext cx="9144000" cy="2387600"/>
          </a:xfrm>
        </p:spPr>
        <p:txBody>
          <a:bodyPr/>
          <a:lstStyle/>
          <a:p>
            <a:pPr algn="ctr"/>
            <a:r>
              <a:rPr lang="pt-BR" dirty="0" smtClean="0"/>
              <a:t>Feira de Negócios e Oportunidades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02484" y="4258255"/>
            <a:ext cx="9144000" cy="1655762"/>
          </a:xfrm>
        </p:spPr>
        <p:txBody>
          <a:bodyPr/>
          <a:lstStyle/>
          <a:p>
            <a:pPr algn="ctr"/>
            <a:r>
              <a:rPr lang="pt-BR" dirty="0" smtClean="0">
                <a:hlinkClick r:id="rId2" action="ppaction://hlinksldjump"/>
              </a:rPr>
              <a:t>Clique aqui para entrar!</a:t>
            </a:r>
            <a:r>
              <a:rPr lang="pt-BR" dirty="0" smtClean="0"/>
              <a:t>                            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489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Setores	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hlinkClick r:id="rId2" action="ppaction://hlinksldjump"/>
              </a:rPr>
              <a:t>Tecnologia;</a:t>
            </a:r>
            <a:endParaRPr lang="pt-BR" dirty="0" smtClean="0"/>
          </a:p>
          <a:p>
            <a:r>
              <a:rPr lang="pt-BR" dirty="0" smtClean="0">
                <a:hlinkClick r:id="rId3" action="ppaction://hlinksldjump"/>
              </a:rPr>
              <a:t>Carros;</a:t>
            </a:r>
            <a:endParaRPr lang="pt-BR" dirty="0" smtClean="0"/>
          </a:p>
          <a:p>
            <a:r>
              <a:rPr lang="pt-BR" dirty="0" smtClean="0">
                <a:hlinkClick r:id="rId4" action="ppaction://hlinksldjump"/>
              </a:rPr>
              <a:t>Motos;</a:t>
            </a:r>
            <a:endParaRPr lang="pt-BR" dirty="0" smtClean="0"/>
          </a:p>
          <a:p>
            <a:r>
              <a:rPr lang="pt-BR" dirty="0" smtClean="0">
                <a:hlinkClick r:id="rId5" action="ppaction://hlinksldjump"/>
              </a:rPr>
              <a:t>Materiais Esportivos;</a:t>
            </a:r>
            <a:endParaRPr lang="pt-BR" dirty="0" smtClean="0"/>
          </a:p>
          <a:p>
            <a:r>
              <a:rPr lang="pt-BR" dirty="0" smtClean="0">
                <a:hlinkClick r:id="rId6" action="ppaction://hlinksldjump"/>
              </a:rPr>
              <a:t>Localização.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4" name="Botão de ação: Página Inicial 3">
            <a:hlinkClick r:id="" action="ppaction://hlinkshowjump?jump=firstslide" highlightClick="1"/>
          </p:cNvPr>
          <p:cNvSpPr/>
          <p:nvPr/>
        </p:nvSpPr>
        <p:spPr>
          <a:xfrm>
            <a:off x="7576712" y="785294"/>
            <a:ext cx="919241" cy="629849"/>
          </a:xfrm>
          <a:prstGeom prst="actionButtonHom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Seta em curva para a direita 4">
            <a:hlinkClick r:id="" action="ppaction://hlinkshowjump?jump=nextslide"/>
          </p:cNvPr>
          <p:cNvSpPr/>
          <p:nvPr/>
        </p:nvSpPr>
        <p:spPr>
          <a:xfrm>
            <a:off x="9677400" y="785295"/>
            <a:ext cx="731520" cy="629848"/>
          </a:xfrm>
          <a:prstGeom prst="curv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Seta em curva para a esquerda 5">
            <a:hlinkClick r:id="" action="ppaction://hlinkshowjump?jump=previousslide"/>
          </p:cNvPr>
          <p:cNvSpPr/>
          <p:nvPr/>
        </p:nvSpPr>
        <p:spPr>
          <a:xfrm>
            <a:off x="8834846" y="785295"/>
            <a:ext cx="731520" cy="629848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991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Tecnologia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2411763"/>
          </a:xfrm>
        </p:spPr>
        <p:txBody>
          <a:bodyPr/>
          <a:lstStyle/>
          <a:p>
            <a:r>
              <a:rPr lang="pt-BR" dirty="0" smtClean="0"/>
              <a:t>As Principais Empresas;</a:t>
            </a:r>
          </a:p>
          <a:p>
            <a:r>
              <a:rPr lang="pt-BR" dirty="0" smtClean="0"/>
              <a:t>Feira de Negócios, Estágios e Oportunidades;</a:t>
            </a:r>
          </a:p>
          <a:p>
            <a:r>
              <a:rPr lang="pt-BR" dirty="0" smtClean="0"/>
              <a:t>Stands 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42908"/>
            <a:ext cx="2861536" cy="222213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156" y="4636545"/>
            <a:ext cx="2913529" cy="202849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718" y="4789059"/>
            <a:ext cx="3524250" cy="1875985"/>
          </a:xfrm>
          <a:prstGeom prst="rect">
            <a:avLst/>
          </a:prstGeom>
        </p:spPr>
      </p:pic>
      <p:sp>
        <p:nvSpPr>
          <p:cNvPr id="11" name="Seta em curva para a direita 10">
            <a:hlinkClick r:id="" action="ppaction://hlinkshowjump?jump=nextslide"/>
          </p:cNvPr>
          <p:cNvSpPr/>
          <p:nvPr/>
        </p:nvSpPr>
        <p:spPr>
          <a:xfrm>
            <a:off x="9677400" y="785295"/>
            <a:ext cx="731520" cy="629848"/>
          </a:xfrm>
          <a:prstGeom prst="curv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Seta em curva para a esquerda 11">
            <a:hlinkClick r:id="" action="ppaction://hlinkshowjump?jump=previousslide"/>
          </p:cNvPr>
          <p:cNvSpPr/>
          <p:nvPr/>
        </p:nvSpPr>
        <p:spPr>
          <a:xfrm>
            <a:off x="8834846" y="785295"/>
            <a:ext cx="731520" cy="629848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Botão de ação: Página Inicial 14">
            <a:hlinkClick r:id="" action="ppaction://hlinkshowjump?jump=firstslide" highlightClick="1"/>
          </p:cNvPr>
          <p:cNvSpPr/>
          <p:nvPr/>
        </p:nvSpPr>
        <p:spPr>
          <a:xfrm>
            <a:off x="7576712" y="785294"/>
            <a:ext cx="919241" cy="629849"/>
          </a:xfrm>
          <a:prstGeom prst="actionButtonHom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94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Carros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09999" y="2383971"/>
            <a:ext cx="11120231" cy="2357656"/>
          </a:xfrm>
        </p:spPr>
        <p:txBody>
          <a:bodyPr/>
          <a:lstStyle/>
          <a:p>
            <a:r>
              <a:rPr lang="pt-BR" dirty="0" smtClean="0"/>
              <a:t>Montadoras Nacionais e Internacionais;</a:t>
            </a:r>
          </a:p>
          <a:p>
            <a:r>
              <a:rPr lang="pt-BR" dirty="0" smtClean="0"/>
              <a:t>Peças e Acessórios;</a:t>
            </a:r>
          </a:p>
          <a:p>
            <a:r>
              <a:rPr lang="pt-BR" dirty="0" smtClean="0"/>
              <a:t>Atendimento ao Cliente;</a:t>
            </a:r>
          </a:p>
          <a:p>
            <a:r>
              <a:rPr lang="pt-BR" dirty="0" smtClean="0"/>
              <a:t>Test-Drive.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7" y="4744122"/>
            <a:ext cx="3313355" cy="176141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556" y="4744121"/>
            <a:ext cx="3325010" cy="159712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021" y="4238514"/>
            <a:ext cx="4163210" cy="2102736"/>
          </a:xfrm>
          <a:prstGeom prst="rect">
            <a:avLst/>
          </a:prstGeom>
        </p:spPr>
      </p:pic>
      <p:sp>
        <p:nvSpPr>
          <p:cNvPr id="8" name="Seta em curva para a direita 7">
            <a:hlinkClick r:id="" action="ppaction://hlinkshowjump?jump=nextslide"/>
          </p:cNvPr>
          <p:cNvSpPr/>
          <p:nvPr/>
        </p:nvSpPr>
        <p:spPr>
          <a:xfrm>
            <a:off x="9677400" y="785295"/>
            <a:ext cx="731520" cy="629848"/>
          </a:xfrm>
          <a:prstGeom prst="curv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 em curva para a esquerda 8">
            <a:hlinkClick r:id="" action="ppaction://hlinkshowjump?jump=previousslide"/>
          </p:cNvPr>
          <p:cNvSpPr/>
          <p:nvPr/>
        </p:nvSpPr>
        <p:spPr>
          <a:xfrm>
            <a:off x="8834846" y="785295"/>
            <a:ext cx="731520" cy="629848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0" name="Botão de ação: Página Inicial 9">
            <a:hlinkClick r:id="" action="ppaction://hlinkshowjump?jump=firstslide" highlightClick="1"/>
          </p:cNvPr>
          <p:cNvSpPr/>
          <p:nvPr/>
        </p:nvSpPr>
        <p:spPr>
          <a:xfrm>
            <a:off x="7576712" y="785294"/>
            <a:ext cx="919241" cy="629849"/>
          </a:xfrm>
          <a:prstGeom prst="actionButtonHom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89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10000" y="2438400"/>
            <a:ext cx="11130988" cy="2351314"/>
          </a:xfrm>
        </p:spPr>
        <p:txBody>
          <a:bodyPr/>
          <a:lstStyle/>
          <a:p>
            <a:r>
              <a:rPr lang="pt-BR" dirty="0" smtClean="0"/>
              <a:t>Nacionais e Importadas;</a:t>
            </a:r>
          </a:p>
          <a:p>
            <a:r>
              <a:rPr lang="pt-BR" dirty="0" smtClean="0"/>
              <a:t>Estradeiras, Esportivas e </a:t>
            </a:r>
            <a:r>
              <a:rPr lang="pt-BR" dirty="0" err="1" smtClean="0"/>
              <a:t>Trilheiras</a:t>
            </a:r>
            <a:r>
              <a:rPr lang="pt-BR" dirty="0" smtClean="0"/>
              <a:t>;</a:t>
            </a:r>
          </a:p>
          <a:p>
            <a:r>
              <a:rPr lang="pt-BR" dirty="0" smtClean="0"/>
              <a:t>Peças e Acessórios.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30" y="4571999"/>
            <a:ext cx="3700630" cy="203319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79" y="4571999"/>
            <a:ext cx="3302598" cy="20241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669" y="4571999"/>
            <a:ext cx="3729319" cy="2083547"/>
          </a:xfrm>
          <a:prstGeom prst="rect">
            <a:avLst/>
          </a:prstGeom>
        </p:spPr>
      </p:pic>
      <p:sp>
        <p:nvSpPr>
          <p:cNvPr id="10" name="Seta em curva para a direita 9">
            <a:hlinkClick r:id="" action="ppaction://hlinkshowjump?jump=nextslide"/>
          </p:cNvPr>
          <p:cNvSpPr/>
          <p:nvPr/>
        </p:nvSpPr>
        <p:spPr>
          <a:xfrm>
            <a:off x="9677400" y="785295"/>
            <a:ext cx="731520" cy="629848"/>
          </a:xfrm>
          <a:prstGeom prst="curv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 em curva para a esquerda 10">
            <a:hlinkClick r:id="" action="ppaction://hlinkshowjump?jump=previousslide"/>
          </p:cNvPr>
          <p:cNvSpPr/>
          <p:nvPr/>
        </p:nvSpPr>
        <p:spPr>
          <a:xfrm>
            <a:off x="8834846" y="785295"/>
            <a:ext cx="731520" cy="629848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Botão de ação: Página Inicial 11">
            <a:hlinkClick r:id="" action="ppaction://hlinkshowjump?jump=firstslide" highlightClick="1"/>
          </p:cNvPr>
          <p:cNvSpPr/>
          <p:nvPr/>
        </p:nvSpPr>
        <p:spPr>
          <a:xfrm>
            <a:off x="7576712" y="785294"/>
            <a:ext cx="919241" cy="629849"/>
          </a:xfrm>
          <a:prstGeom prst="actionButtonHom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84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Matérias Esportivos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09999" y="2579913"/>
            <a:ext cx="11120231" cy="1807029"/>
          </a:xfrm>
        </p:spPr>
        <p:txBody>
          <a:bodyPr/>
          <a:lstStyle/>
          <a:p>
            <a:r>
              <a:rPr lang="pt-BR" dirty="0" smtClean="0"/>
              <a:t>Veículos;</a:t>
            </a:r>
          </a:p>
          <a:p>
            <a:r>
              <a:rPr lang="pt-BR" dirty="0" smtClean="0"/>
              <a:t>Acessórios;</a:t>
            </a:r>
          </a:p>
          <a:p>
            <a:r>
              <a:rPr lang="pt-BR" dirty="0" smtClean="0"/>
              <a:t>Suplementos;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61" y="4731459"/>
            <a:ext cx="3264386" cy="192802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607" y="5597948"/>
            <a:ext cx="4728755" cy="93435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179" y="3905025"/>
            <a:ext cx="1667436" cy="169292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009" y="3905025"/>
            <a:ext cx="1839557" cy="165597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961" y="3901920"/>
            <a:ext cx="1656680" cy="1659078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830" y="3315121"/>
            <a:ext cx="1573308" cy="3134087"/>
          </a:xfrm>
          <a:prstGeom prst="rect">
            <a:avLst/>
          </a:prstGeom>
        </p:spPr>
      </p:pic>
      <p:sp>
        <p:nvSpPr>
          <p:cNvPr id="13" name="Seta em curva para a direita 12">
            <a:hlinkClick r:id="" action="ppaction://hlinkshowjump?jump=nextslide"/>
          </p:cNvPr>
          <p:cNvSpPr/>
          <p:nvPr/>
        </p:nvSpPr>
        <p:spPr>
          <a:xfrm>
            <a:off x="9677400" y="785295"/>
            <a:ext cx="731520" cy="629848"/>
          </a:xfrm>
          <a:prstGeom prst="curv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 em curva para a esquerda 13">
            <a:hlinkClick r:id="" action="ppaction://hlinkshowjump?jump=previousslide"/>
          </p:cNvPr>
          <p:cNvSpPr/>
          <p:nvPr/>
        </p:nvSpPr>
        <p:spPr>
          <a:xfrm>
            <a:off x="8834846" y="785295"/>
            <a:ext cx="731520" cy="629848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Botão de ação: Página Inicial 14">
            <a:hlinkClick r:id="" action="ppaction://hlinkshowjump?jump=firstslide" highlightClick="1"/>
          </p:cNvPr>
          <p:cNvSpPr/>
          <p:nvPr/>
        </p:nvSpPr>
        <p:spPr>
          <a:xfrm>
            <a:off x="7576712" y="785294"/>
            <a:ext cx="919241" cy="629849"/>
          </a:xfrm>
          <a:prstGeom prst="actionButtonHom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76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40970" y="365125"/>
            <a:ext cx="10112830" cy="1325563"/>
          </a:xfrm>
        </p:spPr>
        <p:txBody>
          <a:bodyPr/>
          <a:lstStyle/>
          <a:p>
            <a:r>
              <a:rPr lang="pt-BR" dirty="0" smtClean="0"/>
              <a:t>Localização</a:t>
            </a:r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1730829" y="2213964"/>
            <a:ext cx="9167949" cy="55837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 rot="16200000">
            <a:off x="454496" y="4505636"/>
            <a:ext cx="3077455" cy="51053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 rot="10800000">
            <a:off x="2263483" y="3630126"/>
            <a:ext cx="1031678" cy="55837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/>
          <p:cNvSpPr/>
          <p:nvPr/>
        </p:nvSpPr>
        <p:spPr>
          <a:xfrm rot="16200000">
            <a:off x="8855505" y="4305080"/>
            <a:ext cx="3576019" cy="510528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/>
          <p:cNvSpPr/>
          <p:nvPr/>
        </p:nvSpPr>
        <p:spPr>
          <a:xfrm rot="10800000">
            <a:off x="2263485" y="5073271"/>
            <a:ext cx="1033265" cy="55837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/>
          <p:cNvSpPr/>
          <p:nvPr/>
        </p:nvSpPr>
        <p:spPr>
          <a:xfrm rot="10800000">
            <a:off x="1730828" y="6299629"/>
            <a:ext cx="9167951" cy="55837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Seta para a direita 35"/>
          <p:cNvSpPr/>
          <p:nvPr/>
        </p:nvSpPr>
        <p:spPr>
          <a:xfrm>
            <a:off x="1745227" y="2899809"/>
            <a:ext cx="853252" cy="239441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Seta em curva para a direita 37">
            <a:hlinkClick r:id="" action="ppaction://hlinkshowjump?jump=nextslide"/>
          </p:cNvPr>
          <p:cNvSpPr/>
          <p:nvPr/>
        </p:nvSpPr>
        <p:spPr>
          <a:xfrm>
            <a:off x="9677400" y="785295"/>
            <a:ext cx="731520" cy="629848"/>
          </a:xfrm>
          <a:prstGeom prst="curved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9" name="Seta em curva para a esquerda 38">
            <a:hlinkClick r:id="" action="ppaction://hlinkshowjump?jump=previousslide"/>
          </p:cNvPr>
          <p:cNvSpPr/>
          <p:nvPr/>
        </p:nvSpPr>
        <p:spPr>
          <a:xfrm>
            <a:off x="8834846" y="785295"/>
            <a:ext cx="731520" cy="629848"/>
          </a:xfrm>
          <a:prstGeom prst="curved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Botão de ação: Página Inicial 39">
            <a:hlinkClick r:id="" action="ppaction://hlinkshowjump?jump=firstslide" highlightClick="1"/>
          </p:cNvPr>
          <p:cNvSpPr/>
          <p:nvPr/>
        </p:nvSpPr>
        <p:spPr>
          <a:xfrm>
            <a:off x="7576712" y="785294"/>
            <a:ext cx="919241" cy="629849"/>
          </a:xfrm>
          <a:prstGeom prst="actionButtonHom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Retângulo 40"/>
          <p:cNvSpPr/>
          <p:nvPr/>
        </p:nvSpPr>
        <p:spPr>
          <a:xfrm rot="16200000">
            <a:off x="4699813" y="4505636"/>
            <a:ext cx="3077456" cy="510530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/>
          <p:cNvSpPr/>
          <p:nvPr/>
        </p:nvSpPr>
        <p:spPr>
          <a:xfrm rot="10800000">
            <a:off x="4933788" y="3630128"/>
            <a:ext cx="1040611" cy="55837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/>
          <p:cNvSpPr/>
          <p:nvPr/>
        </p:nvSpPr>
        <p:spPr>
          <a:xfrm rot="10800000">
            <a:off x="4933789" y="5073270"/>
            <a:ext cx="1040611" cy="55837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/>
          <p:cNvSpPr/>
          <p:nvPr/>
        </p:nvSpPr>
        <p:spPr>
          <a:xfrm rot="10800000">
            <a:off x="9350999" y="5073360"/>
            <a:ext cx="1037246" cy="55837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/>
          <p:cNvSpPr/>
          <p:nvPr/>
        </p:nvSpPr>
        <p:spPr>
          <a:xfrm rot="10800000">
            <a:off x="9349760" y="3630127"/>
            <a:ext cx="1038490" cy="55837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 45"/>
          <p:cNvSpPr/>
          <p:nvPr/>
        </p:nvSpPr>
        <p:spPr>
          <a:xfrm rot="10800000">
            <a:off x="6508801" y="3634058"/>
            <a:ext cx="1033571" cy="55837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/>
          <p:cNvSpPr/>
          <p:nvPr/>
        </p:nvSpPr>
        <p:spPr>
          <a:xfrm rot="10800000">
            <a:off x="6502681" y="5073260"/>
            <a:ext cx="1039681" cy="558371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Seta para a direita 47"/>
          <p:cNvSpPr/>
          <p:nvPr/>
        </p:nvSpPr>
        <p:spPr>
          <a:xfrm>
            <a:off x="3633331" y="2899809"/>
            <a:ext cx="853252" cy="239441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Seta dobrada 50"/>
          <p:cNvSpPr/>
          <p:nvPr/>
        </p:nvSpPr>
        <p:spPr>
          <a:xfrm rot="5400000">
            <a:off x="7751108" y="2521716"/>
            <a:ext cx="410716" cy="1248010"/>
          </a:xfrm>
          <a:prstGeom prst="bentArrow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4" name="Seta dobrada 53"/>
          <p:cNvSpPr/>
          <p:nvPr/>
        </p:nvSpPr>
        <p:spPr>
          <a:xfrm rot="10800000">
            <a:off x="8158021" y="4135345"/>
            <a:ext cx="422450" cy="1329604"/>
          </a:xfrm>
          <a:prstGeom prst="bentArrow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5" name="Seta para a direita 54"/>
          <p:cNvSpPr/>
          <p:nvPr/>
        </p:nvSpPr>
        <p:spPr>
          <a:xfrm>
            <a:off x="5469489" y="2899809"/>
            <a:ext cx="853252" cy="239441"/>
          </a:xfrm>
          <a:prstGeom prst="rightArrow">
            <a:avLst/>
          </a:prstGeom>
          <a:solidFill>
            <a:schemeClr val="tx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598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Citável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ável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áv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TM03457503[[fn=Citável]]</Template>
  <TotalTime>152</TotalTime>
  <Words>76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2</vt:lpstr>
      <vt:lpstr>Citável</vt:lpstr>
      <vt:lpstr>Feira de Negócios e Oportunidades</vt:lpstr>
      <vt:lpstr>Setores </vt:lpstr>
      <vt:lpstr>Tecnologia</vt:lpstr>
      <vt:lpstr>Carros</vt:lpstr>
      <vt:lpstr>Motos</vt:lpstr>
      <vt:lpstr>Matérias Esportivos</vt:lpstr>
      <vt:lpstr>Localização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Feira de Negócios e Oportunidades</dc:title>
  <dc:creator>Técnico em Informática 2018.1</dc:creator>
  <cp:lastModifiedBy>Técnico em Informática 2018.1</cp:lastModifiedBy>
  <cp:revision>15</cp:revision>
  <dcterms:created xsi:type="dcterms:W3CDTF">2018-08-21T11:24:10Z</dcterms:created>
  <dcterms:modified xsi:type="dcterms:W3CDTF">2018-08-21T13:56:49Z</dcterms:modified>
</cp:coreProperties>
</file>